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421" r:id="rId6"/>
    <p:sldId id="422" r:id="rId7"/>
    <p:sldId id="424" r:id="rId8"/>
    <p:sldId id="425" r:id="rId9"/>
    <p:sldId id="426" r:id="rId10"/>
    <p:sldId id="427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5D5"/>
    <a:srgbClr val="0C255B"/>
    <a:srgbClr val="E77324"/>
    <a:srgbClr val="3B678F"/>
    <a:srgbClr val="62569E"/>
    <a:srgbClr val="5C6274"/>
    <a:srgbClr val="306D74"/>
    <a:srgbClr val="1D63A5"/>
    <a:srgbClr val="0096AB"/>
    <a:srgbClr val="1E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7" autoAdjust="0"/>
    <p:restoredTop sz="94661"/>
  </p:normalViewPr>
  <p:slideViewPr>
    <p:cSldViewPr snapToGrid="0" snapToObjects="1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1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467F-F90D-D049-A0FE-10360A28605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B2FE-F0C8-9445-9355-171A2613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5EC1-D990-4A47-8B95-D66942DEA2C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02F8-A8DD-5148-A17E-870779EE4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96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86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1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84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2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30419"/>
            <a:ext cx="7388860" cy="315444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7" y="202294"/>
            <a:ext cx="11783075" cy="6472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5263" y="192088"/>
            <a:ext cx="11801475" cy="6473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678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6130B4-0E85-49C2-B0EF-F1CC6D72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026424-6AE4-4846-8493-57DCD0AA7C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DB139C-3451-49F8-AC71-67D0F7D7F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</p:spTree>
    <p:extLst>
      <p:ext uri="{BB962C8B-B14F-4D97-AF65-F5344CB8AC3E}">
        <p14:creationId xmlns:p14="http://schemas.microsoft.com/office/powerpoint/2010/main" val="10413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33D1278-64F5-4E23-896A-3AE24CBD3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280" y="2003038"/>
            <a:ext cx="11242614" cy="37533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11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471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0280" y="2003298"/>
            <a:ext cx="11242614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056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19388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11242614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6149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003297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003166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298"/>
            <a:ext cx="355211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8914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737321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79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0620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002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2003296"/>
            <a:ext cx="0" cy="37532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8029173" y="2003296"/>
            <a:ext cx="0" cy="37530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35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003286"/>
            <a:ext cx="2531862" cy="375294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003300"/>
            <a:ext cx="2544276" cy="375306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35166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52779"/>
            <a:ext cx="2531862" cy="29947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752779"/>
            <a:ext cx="2544276" cy="29948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68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1452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035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8620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7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9008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1B017-3538-4F54-9E18-FF8D626AA516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072" y="186660"/>
            <a:ext cx="11801856" cy="647931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0280" y="200316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3" y="200329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9648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8" y="200329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0" y="200342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396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42C4DE-E7BC-4D93-A4F3-BA7EAF45AE43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2F3113-C9F5-4CFC-8102-0B4EF122CD46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422F8-1635-44A9-B254-7747991105CE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0C764-1D98-40E3-A111-DE5522034615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9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7011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189" y="3776196"/>
            <a:ext cx="7819416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8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Bullet 1: Arial Bold 18pt, Jefferson Blue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72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0968" y="3927566"/>
            <a:ext cx="5501926" cy="182009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12841"/>
            <a:ext cx="5501926" cy="1820092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4141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08133"/>
            <a:ext cx="5501926" cy="3748233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68" y="2636899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08133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8133"/>
            <a:ext cx="0" cy="375368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00045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8660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4628811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908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199598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611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95987"/>
            <a:ext cx="0" cy="376037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547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258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968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679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80280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6666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96072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666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6666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96072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6072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8040955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3148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80280" y="1988671"/>
            <a:ext cx="11254520" cy="190097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8037710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280" y="4681056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0280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336666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336666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96072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6072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6005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0866"/>
            <a:ext cx="11277600" cy="59531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E77324"/>
                </a:solidFill>
              </a:rPr>
              <a:t>Caption: Times New Roman 24pt, Rotunda</a:t>
            </a:r>
            <a:r>
              <a:rPr lang="en-US" baseline="0" dirty="0">
                <a:solidFill>
                  <a:srgbClr val="E77324"/>
                </a:solidFill>
              </a:rPr>
              <a:t> Orange</a:t>
            </a:r>
            <a:endParaRPr lang="en-US" dirty="0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54629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80280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20968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7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1981082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68137"/>
            <a:ext cx="0" cy="379365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0968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1978670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280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69107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0968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74116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20968" y="2740076"/>
            <a:ext cx="5501926" cy="301629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0793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27566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2004740"/>
            <a:ext cx="5513832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4740"/>
            <a:ext cx="0" cy="3751626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262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32874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32874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3773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00" y="3562350"/>
            <a:ext cx="1994900" cy="63500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20768" y="3562350"/>
            <a:ext cx="1988026" cy="635000"/>
          </a:xfrm>
          <a:prstGeom prst="chevron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71636" y="3562350"/>
            <a:ext cx="1988026" cy="63500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43454" y="3562350"/>
            <a:ext cx="1988026" cy="63500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5430" y="3562350"/>
            <a:ext cx="1988026" cy="63500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728844" y="3562350"/>
            <a:ext cx="1988026" cy="63500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8372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1346" y="2582199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3728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64031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07521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420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6" y="2059310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4031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49420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8372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96670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5528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120548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880400"/>
            <a:ext cx="3540209" cy="200092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880400"/>
            <a:ext cx="3540209" cy="200092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880399"/>
            <a:ext cx="3540209" cy="200092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310033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013689"/>
            <a:ext cx="3540209" cy="178285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013689"/>
            <a:ext cx="3540209" cy="178285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013688"/>
            <a:ext cx="3540209" cy="1782854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280" y="3969525"/>
            <a:ext cx="3540209" cy="1782854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7689" y="3969525"/>
            <a:ext cx="3540209" cy="1782854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5097" y="3969524"/>
            <a:ext cx="3540209" cy="1782854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04370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5EB8183A-D7F0-42E9-B20A-10F69D794D8E}"/>
              </a:ext>
            </a:extLst>
          </p:cNvPr>
          <p:cNvSpPr/>
          <p:nvPr userDrawn="1"/>
        </p:nvSpPr>
        <p:spPr>
          <a:xfrm>
            <a:off x="5047275" y="2112957"/>
            <a:ext cx="2109357" cy="1163692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28003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F5B2345-FEEE-4EC1-8585-C97CDFA84E88}"/>
              </a:ext>
            </a:extLst>
          </p:cNvPr>
          <p:cNvSpPr/>
          <p:nvPr userDrawn="1"/>
        </p:nvSpPr>
        <p:spPr>
          <a:xfrm>
            <a:off x="3992596" y="3323524"/>
            <a:ext cx="4218714" cy="1163692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7034" tIns="82550" rIns="817033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A03E5DC-0664-402B-8509-75F2FBC8FF90}"/>
              </a:ext>
            </a:extLst>
          </p:cNvPr>
          <p:cNvSpPr/>
          <p:nvPr userDrawn="1"/>
        </p:nvSpPr>
        <p:spPr>
          <a:xfrm>
            <a:off x="2937917" y="4534091"/>
            <a:ext cx="6328072" cy="1098704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4274" tIns="82550" rIns="1184276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4091" y="2545404"/>
            <a:ext cx="1355725" cy="620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6860" y="3534702"/>
            <a:ext cx="2870186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9746" y="4703183"/>
            <a:ext cx="4864415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1844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2A725D3-68FA-491A-98C4-E8796FB99726}"/>
              </a:ext>
            </a:extLst>
          </p:cNvPr>
          <p:cNvSpPr/>
          <p:nvPr userDrawn="1"/>
        </p:nvSpPr>
        <p:spPr>
          <a:xfrm>
            <a:off x="3852948" y="2944800"/>
            <a:ext cx="1881050" cy="18810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52771F-9A79-4B62-941E-BB368889CAA2}"/>
              </a:ext>
            </a:extLst>
          </p:cNvPr>
          <p:cNvSpPr/>
          <p:nvPr userDrawn="1"/>
        </p:nvSpPr>
        <p:spPr>
          <a:xfrm>
            <a:off x="6458003" y="2944800"/>
            <a:ext cx="1881050" cy="1881050"/>
          </a:xfrm>
          <a:prstGeom prst="ellips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E001B-1EDA-4386-8A35-1DDDA4E7C19B}"/>
              </a:ext>
            </a:extLst>
          </p:cNvPr>
          <p:cNvSpPr/>
          <p:nvPr userDrawn="1"/>
        </p:nvSpPr>
        <p:spPr>
          <a:xfrm>
            <a:off x="5155476" y="3921952"/>
            <a:ext cx="1881050" cy="1881050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8175B-2811-406E-8F31-8E4CEE9DE3ED}"/>
              </a:ext>
            </a:extLst>
          </p:cNvPr>
          <p:cNvSpPr/>
          <p:nvPr userDrawn="1"/>
        </p:nvSpPr>
        <p:spPr>
          <a:xfrm>
            <a:off x="5155476" y="1967647"/>
            <a:ext cx="1881050" cy="1881050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E90D1-6E48-4889-977A-59841FC33F0C}"/>
              </a:ext>
            </a:extLst>
          </p:cNvPr>
          <p:cNvSpPr/>
          <p:nvPr/>
        </p:nvSpPr>
        <p:spPr>
          <a:xfrm>
            <a:off x="5451574" y="3214356"/>
            <a:ext cx="1288854" cy="1288852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D03806-1089-4550-BABA-9EB2CA15ED9D}"/>
              </a:ext>
            </a:extLst>
          </p:cNvPr>
          <p:cNvSpPr/>
          <p:nvPr/>
        </p:nvSpPr>
        <p:spPr>
          <a:xfrm>
            <a:off x="5542082" y="3337170"/>
            <a:ext cx="495713" cy="991425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1012" y="2492655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86465" y="3639359"/>
            <a:ext cx="1219072" cy="4388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5319" y="3647898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1596" y="363886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1012" y="485459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67521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5639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5640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8625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98625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97806" y="2016370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8625" y="4355924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693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6947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693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6947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36460" y="2010742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7279" y="4350296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014618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981700" y="0"/>
            <a:ext cx="621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1200" y="1474788"/>
            <a:ext cx="5003800" cy="3908424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584200" y="1481867"/>
            <a:ext cx="0" cy="38942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7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ROTUNDA ORANGE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6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36PT, ROTUNDA ORANGE, “LOOSE” TRACKING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92" y="2368645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1: Arial Bold 16pt, Jefferson Blue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1261154-703A-4E62-AD27-D2DDC9B38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392" y="3052636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76DA8BD-B10A-45CD-A7FC-429A369F2F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7392" y="373301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3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179EF20-9320-48E6-9D35-0158E8C340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92" y="4413398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7497194-E6B0-47F2-8DEC-0229A19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392" y="509377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5</a:t>
            </a:r>
          </a:p>
        </p:txBody>
      </p:sp>
    </p:spTree>
    <p:extLst>
      <p:ext uri="{BB962C8B-B14F-4D97-AF65-F5344CB8AC3E}">
        <p14:creationId xmlns:p14="http://schemas.microsoft.com/office/powerpoint/2010/main" val="200415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328875" y="2016695"/>
            <a:ext cx="7534251" cy="3716177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874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235667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894B65C-47EE-441D-9C9E-ED3619F60133}"/>
              </a:ext>
            </a:extLst>
          </p:cNvPr>
          <p:cNvGrpSpPr/>
          <p:nvPr userDrawn="1"/>
        </p:nvGrpSpPr>
        <p:grpSpPr>
          <a:xfrm>
            <a:off x="3786692" y="2059284"/>
            <a:ext cx="4618616" cy="3647498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71950" y="2254094"/>
            <a:ext cx="4248098" cy="247489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99334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192024"/>
            <a:ext cx="11801856" cy="64739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</a:t>
            </a:r>
            <a:r>
              <a:rPr lang="en-US" dirty="0"/>
              <a:t>ARIAL BOLD 36PT, WHITE,“LOOSE” TRACKING.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5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176454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884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159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8880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219224" y="192024"/>
            <a:ext cx="11777703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335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9808F-C59B-4CD9-9B42-3AD929B57421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1084083"/>
            <a:ext cx="11254520" cy="2272303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3539266"/>
            <a:ext cx="11254520" cy="2814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4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19470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NUL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2FBFEB-1AAC-4387-B5EE-B4F7AB494B8E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33" r:id="rId2"/>
    <p:sldLayoutId id="2147483672" r:id="rId3"/>
    <p:sldLayoutId id="2147483683" r:id="rId4"/>
    <p:sldLayoutId id="2147483673" r:id="rId5"/>
    <p:sldLayoutId id="2147483674" r:id="rId6"/>
    <p:sldLayoutId id="2147483675" r:id="rId7"/>
    <p:sldLayoutId id="2147483654" r:id="rId8"/>
    <p:sldLayoutId id="2147483656" r:id="rId9"/>
    <p:sldLayoutId id="2147483727" r:id="rId10"/>
    <p:sldLayoutId id="2147483693" r:id="rId11"/>
    <p:sldLayoutId id="2147483720" r:id="rId12"/>
    <p:sldLayoutId id="2147483725" r:id="rId13"/>
    <p:sldLayoutId id="2147483695" r:id="rId14"/>
    <p:sldLayoutId id="2147483692" r:id="rId15"/>
    <p:sldLayoutId id="2147483696" r:id="rId16"/>
    <p:sldLayoutId id="2147483697" r:id="rId17"/>
    <p:sldLayoutId id="2147483699" r:id="rId18"/>
    <p:sldLayoutId id="2147483698" r:id="rId19"/>
    <p:sldLayoutId id="2147483700" r:id="rId20"/>
    <p:sldLayoutId id="2147483701" r:id="rId21"/>
    <p:sldLayoutId id="2147483669" r:id="rId22"/>
    <p:sldLayoutId id="2147483670" r:id="rId23"/>
    <p:sldLayoutId id="2147483671" r:id="rId24"/>
    <p:sldLayoutId id="2147483730" r:id="rId25"/>
    <p:sldLayoutId id="2147483704" r:id="rId26"/>
    <p:sldLayoutId id="2147483706" r:id="rId27"/>
    <p:sldLayoutId id="2147483707" r:id="rId28"/>
    <p:sldLayoutId id="2147483708" r:id="rId29"/>
    <p:sldLayoutId id="2147483709" r:id="rId30"/>
    <p:sldLayoutId id="2147483703" r:id="rId31"/>
    <p:sldLayoutId id="2147483705" r:id="rId32"/>
    <p:sldLayoutId id="2147483732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26" r:id="rId39"/>
    <p:sldLayoutId id="2147483715" r:id="rId40"/>
    <p:sldLayoutId id="2147483716" r:id="rId41"/>
    <p:sldLayoutId id="2147483668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4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3768" userDrawn="1">
          <p15:clr>
            <a:srgbClr val="F26B43"/>
          </p15:clr>
        </p15:guide>
        <p15:guide id="6" pos="391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41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93" y="728541"/>
            <a:ext cx="11107615" cy="2498753"/>
          </a:xfrm>
        </p:spPr>
        <p:txBody>
          <a:bodyPr/>
          <a:lstStyle/>
          <a:p>
            <a:r>
              <a:rPr lang="en-US" dirty="0"/>
              <a:t>Survival Analysis:</a:t>
            </a:r>
            <a:br>
              <a:rPr lang="en-US" dirty="0"/>
            </a:br>
            <a:r>
              <a:rPr lang="en-US" dirty="0"/>
              <a:t>An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075D3-043A-B94D-9ADF-1DFEA365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F932AFF5-F3F4-EF4E-A485-6F03164F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" y="0"/>
            <a:ext cx="12151087" cy="6858000"/>
          </a:xfrm>
          <a:prstGeom prst="rect">
            <a:avLst/>
          </a:prstGeom>
        </p:spPr>
      </p:pic>
      <p:pic>
        <p:nvPicPr>
          <p:cNvPr id="6" name="Picture 5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B2446FE9-AE7B-564B-BCC7-9B47F8D5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8"/>
            <a:ext cx="12192000" cy="68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Illustrative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F924089-77E2-F54C-A6DC-61B363A4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493" y="1304104"/>
            <a:ext cx="5111908" cy="51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David Cox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F182F93D-7F7D-FD4D-AF41-113F1F9F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1208868"/>
            <a:ext cx="4845050" cy="49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Cox Proportional Hazard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65FEED8-3060-AA46-909A-643FBC10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12" y="2583371"/>
            <a:ext cx="6324600" cy="1066800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6E876FC-69B8-EA40-83A6-F50FD3CD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112" y="4588375"/>
            <a:ext cx="6502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Cox Proportional Hazard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6E876FC-69B8-EA40-83A6-F50FD3CD3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2138871"/>
            <a:ext cx="6502400" cy="10414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411EFF-EC6D-8A4B-8F40-1399DBAFB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112" y="3429000"/>
            <a:ext cx="6070600" cy="939800"/>
          </a:xfrm>
          <a:prstGeom prst="rect">
            <a:avLst/>
          </a:prstGeom>
        </p:spPr>
      </p:pic>
      <p:pic>
        <p:nvPicPr>
          <p:cNvPr id="9" name="Picture 8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95423EBF-20A1-234B-9043-2C80E29E2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728076"/>
            <a:ext cx="5118100" cy="14478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A9CEE0-752D-664F-BBCA-70CEA2DAD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725" y="4701682"/>
            <a:ext cx="3708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Output of Cox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C85A7E-85D7-9B42-9AE0-C10D99CFC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936750"/>
            <a:ext cx="9829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Output of Cox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4027844-F4DF-3A40-8819-9AE04B83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32" y="2875862"/>
            <a:ext cx="7573736" cy="17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4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5297" y="-790975"/>
            <a:ext cx="11254520" cy="2975910"/>
          </a:xfrm>
        </p:spPr>
        <p:txBody>
          <a:bodyPr/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5934418" y="3182780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1999D1-D1ED-6348-A3C9-FB832A824D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5088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D765FD1E64459EFDB74BD872E9B9" ma:contentTypeVersion="0" ma:contentTypeDescription="Create a new document." ma:contentTypeScope="" ma:versionID="8966badd06260152c03fd5ce9b342e4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5C916-E3FB-455E-B0AB-D4D4FE888595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707FC55-3A1C-47B7-94D7-C8DF5F00F4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F0E90C-C5E1-49AE-99E4-4C4A55D7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15590</TotalTime>
  <Words>30</Words>
  <Application>Microsoft Macintosh PowerPoint</Application>
  <PresentationFormat>Widescreen</PresentationFormat>
  <Paragraphs>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 Neue</vt:lpstr>
      <vt:lpstr>Times New Roman</vt:lpstr>
      <vt:lpstr>Office Theme</vt:lpstr>
      <vt:lpstr>Survival Analysis: An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Devos</dc:creator>
  <cp:lastModifiedBy>Mousavi, Reza (rm6uz)</cp:lastModifiedBy>
  <cp:revision>595</cp:revision>
  <dcterms:created xsi:type="dcterms:W3CDTF">2017-08-11T12:48:20Z</dcterms:created>
  <dcterms:modified xsi:type="dcterms:W3CDTF">2021-11-10T05:14:20Z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0x010100EF4ED765FD1E64459EFDB74BD872E9B9</vt:lpwstr>
  </property>
</Properties>
</file>